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3"/>
  </p:notesMasterIdLst>
  <p:sldIdLst>
    <p:sldId id="317" r:id="rId3"/>
    <p:sldId id="380" r:id="rId4"/>
    <p:sldId id="358" r:id="rId5"/>
    <p:sldId id="381" r:id="rId6"/>
    <p:sldId id="382" r:id="rId7"/>
    <p:sldId id="387" r:id="rId8"/>
    <p:sldId id="385" r:id="rId9"/>
    <p:sldId id="388" r:id="rId10"/>
    <p:sldId id="383" r:id="rId11"/>
    <p:sldId id="384" r:id="rId12"/>
    <p:sldId id="386" r:id="rId13"/>
    <p:sldId id="389" r:id="rId14"/>
    <p:sldId id="390" r:id="rId15"/>
    <p:sldId id="393" r:id="rId16"/>
    <p:sldId id="394" r:id="rId17"/>
    <p:sldId id="395" r:id="rId18"/>
    <p:sldId id="391" r:id="rId19"/>
    <p:sldId id="392" r:id="rId20"/>
    <p:sldId id="396" r:id="rId21"/>
    <p:sldId id="39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Class Exercise 14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Sometimes become difficult to understand when you</a:t>
            </a:r>
            <a:r>
              <a:rPr lang="en-US" baseline="0" dirty="0" smtClean="0"/>
              <a:t> come back to read some code after some time.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List comprehensions can be rewritten as for loops, though not every for loop is able to be rewritten as a list comprehension.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103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Both produce the same output</a:t>
            </a:r>
          </a:p>
          <a:p>
            <a:endParaRPr lang="en-US" dirty="0" smtClean="0"/>
          </a:p>
          <a:p>
            <a:r>
              <a:rPr lang="en-US" dirty="0" smtClean="0"/>
              <a:t>Check examples in </a:t>
            </a:r>
            <a:r>
              <a:rPr lang="en-US" dirty="0" err="1" smtClean="0"/>
              <a:t>spyder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955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look at the temperature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213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Check in </a:t>
            </a:r>
            <a:r>
              <a:rPr lang="en-US" dirty="0" err="1" smtClean="0"/>
              <a:t>spyder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124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</a:t>
            </a:r>
            <a:r>
              <a:rPr lang="en-US" dirty="0" err="1" smtClean="0"/>
              <a:t>pwd</a:t>
            </a:r>
            <a:r>
              <a:rPr lang="en-US" dirty="0" smtClean="0"/>
              <a:t> command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7943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70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3/25/2019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3/25/2019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3/25/2019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3/25/2019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03/25/2019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17: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function filter() </a:t>
            </a:r>
            <a:r>
              <a:rPr lang="en-US" dirty="0"/>
              <a:t>offers an elegant way to filter out all the elements of a sequence </a:t>
            </a:r>
            <a:r>
              <a:rPr lang="en-US" dirty="0" smtClean="0"/>
              <a:t>, </a:t>
            </a:r>
            <a:r>
              <a:rPr lang="en-US" dirty="0"/>
              <a:t>for which a</a:t>
            </a:r>
            <a:r>
              <a:rPr lang="en-US" dirty="0" smtClean="0"/>
              <a:t> function </a:t>
            </a:r>
            <a:r>
              <a:rPr lang="en-US" dirty="0"/>
              <a:t>returns True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/>
              <a:t>filter(function, sequence</a:t>
            </a:r>
            <a:r>
              <a:rPr lang="en-US" dirty="0" smtClean="0"/>
              <a:t>)</a:t>
            </a:r>
          </a:p>
          <a:p>
            <a:r>
              <a:rPr lang="en-US" dirty="0"/>
              <a:t>The function filter(</a:t>
            </a:r>
            <a:r>
              <a:rPr lang="en-US" dirty="0" err="1"/>
              <a:t>f,l</a:t>
            </a:r>
            <a:r>
              <a:rPr lang="en-US" dirty="0"/>
              <a:t>) needs a function f as its first argument. </a:t>
            </a:r>
            <a:endParaRPr lang="en-US" dirty="0" smtClean="0"/>
          </a:p>
          <a:p>
            <a:pPr lvl="1"/>
            <a:r>
              <a:rPr lang="en-US" dirty="0" smtClean="0"/>
              <a:t>f </a:t>
            </a:r>
            <a:r>
              <a:rPr lang="en-US" dirty="0"/>
              <a:t>has to return a Boolean value, i.e. either True or False. </a:t>
            </a:r>
            <a:endParaRPr lang="en-US" dirty="0" smtClean="0"/>
          </a:p>
          <a:p>
            <a:pPr lvl="1"/>
            <a:r>
              <a:rPr lang="en-US" dirty="0" smtClean="0"/>
              <a:t>This </a:t>
            </a:r>
            <a:r>
              <a:rPr lang="en-US" dirty="0"/>
              <a:t>function will be applied to every element of the list </a:t>
            </a:r>
            <a:r>
              <a:rPr lang="en-US" i="1" dirty="0"/>
              <a:t>l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dirty="0" smtClean="0"/>
              <a:t>Only </a:t>
            </a:r>
            <a:r>
              <a:rPr lang="en-US" dirty="0"/>
              <a:t>if f returns True will the element be produced by the iterator, which is the return value of filter(function, sequence). 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273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Controlling the execution of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break</a:t>
            </a:r>
            <a:r>
              <a:rPr lang="en-US" dirty="0"/>
              <a:t> sends the flow of control immediately to the first line of code outside the current loop</a:t>
            </a:r>
            <a:r>
              <a:rPr lang="en-US" dirty="0" smtClean="0"/>
              <a:t>.</a:t>
            </a:r>
          </a:p>
          <a:p>
            <a:r>
              <a:rPr lang="en-US" b="1" dirty="0"/>
              <a:t>continue</a:t>
            </a:r>
            <a:r>
              <a:rPr lang="en-US" dirty="0"/>
              <a:t>, </a:t>
            </a:r>
            <a:r>
              <a:rPr lang="en-US" dirty="0" smtClean="0"/>
              <a:t>immediately sends control </a:t>
            </a:r>
            <a:r>
              <a:rPr lang="en-US" dirty="0"/>
              <a:t>back to the “top” of the loop, skipping the rest of the </a:t>
            </a:r>
            <a:r>
              <a:rPr lang="en-US" dirty="0" smtClean="0"/>
              <a:t>code.</a:t>
            </a:r>
          </a:p>
          <a:p>
            <a:r>
              <a:rPr lang="en-US" dirty="0" smtClean="0"/>
              <a:t>Infinite loops:</a:t>
            </a:r>
          </a:p>
          <a:p>
            <a:pPr lvl="1"/>
            <a:r>
              <a:rPr lang="en-US" dirty="0"/>
              <a:t>When working with a while loop one always needs to ensure that the loop will terminate! Otherwise we have an </a:t>
            </a:r>
            <a:r>
              <a:rPr lang="en-US" i="1" dirty="0"/>
              <a:t>infinite loop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6466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from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uses file objects to interact with external files on your computer. </a:t>
            </a:r>
            <a:endParaRPr lang="en-US" dirty="0" smtClean="0"/>
          </a:p>
          <a:p>
            <a:r>
              <a:rPr lang="en-US" dirty="0" smtClean="0"/>
              <a:t>These </a:t>
            </a:r>
            <a:r>
              <a:rPr lang="en-US" dirty="0"/>
              <a:t>file objects can be any sort of file you have on your computer, whether it be an audio file, a text file, emails, Excel documents, etc. </a:t>
            </a:r>
          </a:p>
          <a:p>
            <a:r>
              <a:rPr lang="en-US" dirty="0" smtClean="0"/>
              <a:t>You </a:t>
            </a:r>
            <a:r>
              <a:rPr lang="en-US" dirty="0"/>
              <a:t>will probably need to install certain libraries or modules to interact with those various file types, but they are easily available.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594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.txt file and read it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First find the working directory and save your file there :</a:t>
            </a:r>
          </a:p>
          <a:p>
            <a:r>
              <a:rPr lang="en-US" dirty="0" smtClean="0"/>
              <a:t>Type </a:t>
            </a:r>
            <a:r>
              <a:rPr lang="en-US" dirty="0" err="1" smtClean="0"/>
              <a:t>pwd</a:t>
            </a:r>
            <a:r>
              <a:rPr lang="en-US" dirty="0" smtClean="0"/>
              <a:t> to check the working directory and save your file there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93540"/>
            <a:ext cx="5181600" cy="547524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Alternatively, to grab files from any location on your computer, simply pass in the entire file path. </a:t>
            </a:r>
          </a:p>
          <a:p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Windows you need to use double \ so python doesn't treat the second \ as an escape character, a file path is in the form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 err="1"/>
              <a:t>myfile</a:t>
            </a:r>
            <a:r>
              <a:rPr lang="en-US" dirty="0"/>
              <a:t> = open("C:\\Users\\YourUserName\\Home\\Folder\\myfile.txt")</a:t>
            </a:r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err="1"/>
              <a:t>MacOS</a:t>
            </a:r>
            <a:r>
              <a:rPr lang="en-US" dirty="0"/>
              <a:t> and Linux you use slashes in the opposite direction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 err="1"/>
              <a:t>myfile</a:t>
            </a:r>
            <a:r>
              <a:rPr lang="en-US" dirty="0"/>
              <a:t> = open("/Users/</a:t>
            </a:r>
            <a:r>
              <a:rPr lang="en-US" dirty="0" err="1"/>
              <a:t>YouUserName</a:t>
            </a:r>
            <a:r>
              <a:rPr lang="en-US" dirty="0"/>
              <a:t>/Folder/myfile.txt")</a:t>
            </a:r>
          </a:p>
        </p:txBody>
      </p:sp>
    </p:spTree>
    <p:extLst>
      <p:ext uri="{BB962C8B-B14F-4D97-AF65-F5344CB8AC3E}">
        <p14:creationId xmlns:p14="http://schemas.microsoft.com/office/powerpoint/2010/main" val="1465714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open a file in Python, we first need some way to associate the file on disk with a </a:t>
            </a:r>
            <a:r>
              <a:rPr lang="en-US" dirty="0" smtClean="0"/>
              <a:t>some variable </a:t>
            </a:r>
            <a:r>
              <a:rPr lang="en-US" dirty="0"/>
              <a:t>in Python.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process is called </a:t>
            </a:r>
            <a:r>
              <a:rPr lang="en-US" i="1" dirty="0"/>
              <a:t>opening</a:t>
            </a:r>
            <a:r>
              <a:rPr lang="en-US" dirty="0"/>
              <a:t> a file. 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begin by telling Python where the file is.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location of your file is often referred to as the file </a:t>
            </a:r>
            <a:r>
              <a:rPr lang="en-US" i="1" dirty="0"/>
              <a:t>path</a:t>
            </a:r>
            <a:r>
              <a:rPr lang="en-US" dirty="0"/>
              <a:t>. In order for Python to open your file, it requires the path. </a:t>
            </a:r>
          </a:p>
        </p:txBody>
      </p:sp>
    </p:spTree>
    <p:extLst>
      <p:ext uri="{BB962C8B-B14F-4D97-AF65-F5344CB8AC3E}">
        <p14:creationId xmlns:p14="http://schemas.microsoft.com/office/powerpoint/2010/main" val="2697949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file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open() function requires as its first argument the file path.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function also allows for many other parameters. </a:t>
            </a:r>
            <a:endParaRPr lang="en-US" dirty="0" smtClean="0"/>
          </a:p>
          <a:p>
            <a:r>
              <a:rPr lang="en-US" dirty="0" smtClean="0"/>
              <a:t>However</a:t>
            </a:r>
            <a:r>
              <a:rPr lang="en-US" dirty="0"/>
              <a:t>, most important is the optional mode parameter. </a:t>
            </a:r>
            <a:endParaRPr lang="en-US" dirty="0" smtClean="0"/>
          </a:p>
          <a:p>
            <a:r>
              <a:rPr lang="en-US" dirty="0" smtClean="0"/>
              <a:t>Mode </a:t>
            </a:r>
            <a:r>
              <a:rPr lang="en-US" dirty="0"/>
              <a:t>is an optional string that specifies the mode in which the file is opened.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mode you choose will depend on what you wish to do with the file. </a:t>
            </a:r>
          </a:p>
        </p:txBody>
      </p:sp>
    </p:spTree>
    <p:extLst>
      <p:ext uri="{BB962C8B-B14F-4D97-AF65-F5344CB8AC3E}">
        <p14:creationId xmlns:p14="http://schemas.microsoft.com/office/powerpoint/2010/main" val="3878624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</a:t>
            </a:r>
            <a:r>
              <a:rPr lang="en-US" dirty="0"/>
              <a:t>of </a:t>
            </a:r>
            <a:r>
              <a:rPr lang="en-US" dirty="0" smtClean="0"/>
              <a:t>the </a:t>
            </a:r>
            <a:r>
              <a:rPr lang="en-US" dirty="0"/>
              <a:t>mode options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/>
              <a:t>    'r' : use for reading</a:t>
            </a:r>
          </a:p>
          <a:p>
            <a:r>
              <a:rPr lang="en-US" dirty="0"/>
              <a:t>    'w' : use for writing</a:t>
            </a:r>
          </a:p>
          <a:p>
            <a:r>
              <a:rPr lang="en-US" dirty="0"/>
              <a:t>    'x' : use for creating and writing to a new file</a:t>
            </a:r>
          </a:p>
          <a:p>
            <a:r>
              <a:rPr lang="en-US" dirty="0"/>
              <a:t>    'a' : use for appending to a file</a:t>
            </a:r>
          </a:p>
          <a:p>
            <a:r>
              <a:rPr lang="en-US" dirty="0"/>
              <a:t>    'r+' : use for reading and writing to the same file</a:t>
            </a:r>
          </a:p>
          <a:p>
            <a:r>
              <a:rPr lang="en-US" dirty="0" smtClean="0"/>
              <a:t>Syntax:</a:t>
            </a:r>
          </a:p>
          <a:p>
            <a:pPr lvl="1"/>
            <a:r>
              <a:rPr lang="en-US" dirty="0"/>
              <a:t>open(path/file ,'r')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811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read an existing file using the following command:</a:t>
            </a:r>
          </a:p>
          <a:p>
            <a:pPr lvl="1"/>
            <a:r>
              <a:rPr lang="en-US" dirty="0" err="1" smtClean="0"/>
              <a:t>Filename.read</a:t>
            </a:r>
            <a:r>
              <a:rPr lang="en-US" dirty="0" smtClean="0"/>
              <a:t>()</a:t>
            </a:r>
          </a:p>
          <a:p>
            <a:r>
              <a:rPr lang="en-US" dirty="0" smtClean="0"/>
              <a:t>Before reading we need to open it:</a:t>
            </a:r>
          </a:p>
          <a:p>
            <a:pPr lvl="1"/>
            <a:r>
              <a:rPr lang="en-US" dirty="0" smtClean="0"/>
              <a:t>open(path/file ,</a:t>
            </a:r>
            <a:r>
              <a:rPr lang="en-US" dirty="0"/>
              <a:t>'r</a:t>
            </a:r>
            <a:r>
              <a:rPr lang="en-US" dirty="0" smtClean="0"/>
              <a:t>')</a:t>
            </a:r>
          </a:p>
          <a:p>
            <a:r>
              <a:rPr lang="en-US" dirty="0"/>
              <a:t>Since our file has been opened, we can now manipulate it (i.e. read from it) through the variable we assigned to it. </a:t>
            </a:r>
            <a:endParaRPr lang="en-US" dirty="0" smtClean="0"/>
          </a:p>
          <a:p>
            <a:r>
              <a:rPr lang="en-US" dirty="0" smtClean="0"/>
              <a:t>Python </a:t>
            </a:r>
            <a:r>
              <a:rPr lang="en-US" dirty="0"/>
              <a:t>provides three related operations for reading information from a file. </a:t>
            </a:r>
            <a:r>
              <a:rPr lang="en-US" dirty="0" smtClean="0"/>
              <a:t>(</a:t>
            </a:r>
            <a:r>
              <a:rPr lang="en-US" dirty="0" err="1" smtClean="0"/>
              <a:t>read,readline,readlines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4696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write text into a file using:</a:t>
            </a:r>
          </a:p>
          <a:p>
            <a:pPr lvl="1"/>
            <a:r>
              <a:rPr lang="en-US" dirty="0" smtClean="0"/>
              <a:t>The ‘w’ mode</a:t>
            </a:r>
          </a:p>
          <a:p>
            <a:r>
              <a:rPr lang="en-US" dirty="0" smtClean="0"/>
              <a:t>A new file can be created or an existing file can be over-written.</a:t>
            </a:r>
          </a:p>
        </p:txBody>
      </p:sp>
    </p:spTree>
    <p:extLst>
      <p:ext uri="{BB962C8B-B14F-4D97-AF65-F5344CB8AC3E}">
        <p14:creationId xmlns:p14="http://schemas.microsoft.com/office/powerpoint/2010/main" val="1552876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Closing a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Closing a file makes sure that the connection between the file on disk and the file variable is finished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Closing files also ensures that other programs are able to access them and keeps your data safe. </a:t>
            </a:r>
            <a:endParaRPr lang="en-US" dirty="0" smtClean="0"/>
          </a:p>
          <a:p>
            <a:r>
              <a:rPr lang="en-US" dirty="0" smtClean="0"/>
              <a:t>So</a:t>
            </a:r>
            <a:r>
              <a:rPr lang="en-US" dirty="0"/>
              <a:t>, always make sure to close your files.</a:t>
            </a:r>
          </a:p>
        </p:txBody>
      </p:sp>
    </p:spTree>
    <p:extLst>
      <p:ext uri="{BB962C8B-B14F-4D97-AF65-F5344CB8AC3E}">
        <p14:creationId xmlns:p14="http://schemas.microsoft.com/office/powerpoint/2010/main" val="1004841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Homework 8 will be posted tonight and is due next Monday.</a:t>
            </a:r>
          </a:p>
          <a:p>
            <a:r>
              <a:rPr lang="en-US" dirty="0" smtClean="0"/>
              <a:t>There will be no-class on April 8</a:t>
            </a:r>
          </a:p>
          <a:p>
            <a:r>
              <a:rPr lang="en-US" dirty="0" smtClean="0"/>
              <a:t>Exam Grades will be available shortly:</a:t>
            </a:r>
          </a:p>
          <a:p>
            <a:pPr lvl="1"/>
            <a:r>
              <a:rPr lang="en-US" dirty="0" smtClean="0"/>
              <a:t>Still grading</a:t>
            </a:r>
          </a:p>
          <a:p>
            <a:pPr lvl="1"/>
            <a:r>
              <a:rPr lang="en-US" dirty="0" smtClean="0"/>
              <a:t>Solutions will be posted after the makeup exam on </a:t>
            </a:r>
            <a:r>
              <a:rPr lang="en-US" dirty="0" smtClean="0"/>
              <a:t>Wednesday</a:t>
            </a:r>
          </a:p>
          <a:p>
            <a:r>
              <a:rPr lang="en-US" dirty="0" smtClean="0"/>
              <a:t>Follow/Subscribe the following:</a:t>
            </a:r>
          </a:p>
          <a:p>
            <a:pPr lvl="1"/>
            <a:r>
              <a:rPr lang="en-US" dirty="0" err="1" smtClean="0"/>
              <a:t>Datascience</a:t>
            </a:r>
            <a:r>
              <a:rPr lang="en-US" dirty="0" smtClean="0"/>
              <a:t> Concepts</a:t>
            </a:r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problems on loops and reading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793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Controlling Loops</a:t>
            </a:r>
          </a:p>
          <a:p>
            <a:r>
              <a:rPr lang="en-US" dirty="0" smtClean="0"/>
              <a:t>List comprehensions</a:t>
            </a:r>
          </a:p>
          <a:p>
            <a:r>
              <a:rPr lang="en-US" dirty="0" smtClean="0"/>
              <a:t>Lambda </a:t>
            </a:r>
            <a:r>
              <a:rPr lang="en-US" dirty="0" smtClean="0"/>
              <a:t>function</a:t>
            </a:r>
          </a:p>
          <a:p>
            <a:r>
              <a:rPr lang="en-US" dirty="0" smtClean="0"/>
              <a:t>Reading and </a:t>
            </a:r>
            <a:r>
              <a:rPr lang="en-US" smtClean="0"/>
              <a:t>Writing Text files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Loops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 for </a:t>
            </a:r>
            <a:r>
              <a:rPr lang="en-US" dirty="0" smtClean="0"/>
              <a:t>loops are counted loops and have fixed number of iterations</a:t>
            </a:r>
            <a:endParaRPr lang="en-US" dirty="0"/>
          </a:p>
          <a:p>
            <a:r>
              <a:rPr lang="en-US" dirty="0"/>
              <a:t> </a:t>
            </a:r>
            <a:r>
              <a:rPr lang="en-US" b="1" dirty="0" smtClean="0"/>
              <a:t>while</a:t>
            </a:r>
            <a:r>
              <a:rPr lang="en-US" dirty="0" smtClean="0"/>
              <a:t> </a:t>
            </a:r>
            <a:r>
              <a:rPr lang="en-US" dirty="0"/>
              <a:t>loops </a:t>
            </a:r>
            <a:r>
              <a:rPr lang="en-US" dirty="0" smtClean="0"/>
              <a:t>can </a:t>
            </a:r>
            <a:r>
              <a:rPr lang="en-US" dirty="0"/>
              <a:t>have an indefinite termination, determined by the </a:t>
            </a:r>
            <a:r>
              <a:rPr lang="en-US" dirty="0" smtClean="0"/>
              <a:t>condition specified.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smtClean="0"/>
              <a:t>Most </a:t>
            </a:r>
            <a:r>
              <a:rPr lang="en-US" dirty="0"/>
              <a:t>Python </a:t>
            </a:r>
            <a:r>
              <a:rPr lang="en-US" b="1" dirty="0"/>
              <a:t>for</a:t>
            </a:r>
            <a:r>
              <a:rPr lang="en-US" dirty="0"/>
              <a:t> loops are easily rewritten as </a:t>
            </a:r>
            <a:r>
              <a:rPr lang="en-US" b="1" dirty="0"/>
              <a:t>while</a:t>
            </a:r>
            <a:r>
              <a:rPr lang="en-US" dirty="0"/>
              <a:t> loops, but not vice-versa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824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Comprehensions are  an efficient way of creating lists.</a:t>
            </a:r>
          </a:p>
          <a:p>
            <a:r>
              <a:rPr lang="en-US" dirty="0"/>
              <a:t>Syntactically, list comprehensions consist of an iterable containing an expression followed by a </a:t>
            </a:r>
            <a:r>
              <a:rPr lang="en-US" dirty="0" smtClean="0"/>
              <a:t>‘for’ </a:t>
            </a:r>
            <a:r>
              <a:rPr lang="en-US" dirty="0"/>
              <a:t>clause.</a:t>
            </a:r>
            <a:endParaRPr lang="en-US" dirty="0" smtClean="0"/>
          </a:p>
          <a:p>
            <a:r>
              <a:rPr lang="en-US" dirty="0" smtClean="0"/>
              <a:t>When using for loops with append, list comprehensions are specifically useful.</a:t>
            </a:r>
          </a:p>
          <a:p>
            <a:r>
              <a:rPr lang="en-US" dirty="0" err="1"/>
              <a:t>list_variable</a:t>
            </a:r>
            <a:r>
              <a:rPr lang="en-US" dirty="0"/>
              <a:t> = [x for x in iterable]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1700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shark_letters</a:t>
            </a:r>
            <a:r>
              <a:rPr lang="en-US" dirty="0"/>
              <a:t> = [letter for letter in 'shark']</a:t>
            </a:r>
          </a:p>
          <a:p>
            <a:r>
              <a:rPr lang="en-US" dirty="0"/>
              <a:t>print(</a:t>
            </a:r>
            <a:r>
              <a:rPr lang="en-US" dirty="0" err="1"/>
              <a:t>shark_letters</a:t>
            </a:r>
            <a:r>
              <a:rPr lang="en-US" dirty="0"/>
              <a:t>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shark_letters</a:t>
            </a:r>
            <a:r>
              <a:rPr lang="en-US" dirty="0"/>
              <a:t> = []</a:t>
            </a:r>
          </a:p>
          <a:p>
            <a:endParaRPr lang="en-US" dirty="0"/>
          </a:p>
          <a:p>
            <a:r>
              <a:rPr lang="en-US" dirty="0"/>
              <a:t>for letter in 'shark':</a:t>
            </a:r>
          </a:p>
          <a:p>
            <a:r>
              <a:rPr lang="en-US" dirty="0"/>
              <a:t>    </a:t>
            </a:r>
            <a:r>
              <a:rPr lang="en-US" dirty="0" err="1"/>
              <a:t>shark_letters.append</a:t>
            </a:r>
            <a:r>
              <a:rPr lang="en-US" dirty="0"/>
              <a:t>(letter)</a:t>
            </a:r>
          </a:p>
          <a:p>
            <a:endParaRPr lang="en-US" dirty="0"/>
          </a:p>
          <a:p>
            <a:r>
              <a:rPr lang="en-US" dirty="0"/>
              <a:t>print(</a:t>
            </a:r>
            <a:r>
              <a:rPr lang="en-US" dirty="0" err="1"/>
              <a:t>shark_letters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33099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lambda operator or lambda function is a way to create small anonymous functions, i.e. functions without a name. </a:t>
            </a:r>
            <a:endParaRPr lang="en-US" dirty="0" smtClean="0"/>
          </a:p>
          <a:p>
            <a:r>
              <a:rPr lang="en-US" dirty="0" smtClean="0"/>
              <a:t>These </a:t>
            </a:r>
            <a:r>
              <a:rPr lang="en-US" dirty="0"/>
              <a:t>functions are throw-away functions, i.e. they are just needed where they have been created. </a:t>
            </a:r>
            <a:endParaRPr lang="en-US" dirty="0" smtClean="0"/>
          </a:p>
          <a:p>
            <a:r>
              <a:rPr lang="en-US" dirty="0" smtClean="0"/>
              <a:t>Lambda </a:t>
            </a:r>
            <a:r>
              <a:rPr lang="en-US" dirty="0"/>
              <a:t>functions are mainly used in combination with the functions filter(), map() and reduce(). </a:t>
            </a:r>
          </a:p>
        </p:txBody>
      </p:sp>
    </p:spTree>
    <p:extLst>
      <p:ext uri="{BB962C8B-B14F-4D97-AF65-F5344CB8AC3E}">
        <p14:creationId xmlns:p14="http://schemas.microsoft.com/office/powerpoint/2010/main" val="1610566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general syntax of a lambda function is quite simple:</a:t>
            </a:r>
          </a:p>
          <a:p>
            <a:endParaRPr lang="en-US" dirty="0"/>
          </a:p>
          <a:p>
            <a:r>
              <a:rPr lang="en-US" dirty="0"/>
              <a:t>lambda </a:t>
            </a:r>
            <a:r>
              <a:rPr lang="en-US" dirty="0" err="1"/>
              <a:t>argument_list</a:t>
            </a:r>
            <a:r>
              <a:rPr lang="en-US" dirty="0"/>
              <a:t>: expression</a:t>
            </a:r>
          </a:p>
          <a:p>
            <a:endParaRPr lang="en-US" dirty="0"/>
          </a:p>
          <a:p>
            <a:r>
              <a:rPr lang="en-US" dirty="0"/>
              <a:t>The argument list consists of a comma separated list of arguments and the expression is an arithmetic expression using these arguments. </a:t>
            </a:r>
            <a:endParaRPr lang="en-US" dirty="0" smtClean="0"/>
          </a:p>
          <a:p>
            <a:r>
              <a:rPr lang="en-US" dirty="0" smtClean="0"/>
              <a:t>You </a:t>
            </a:r>
            <a:r>
              <a:rPr lang="en-US" dirty="0"/>
              <a:t>can assign the function to a variable to give it a name. </a:t>
            </a:r>
            <a:endParaRPr lang="en-US" dirty="0" smtClean="0"/>
          </a:p>
          <a:p>
            <a:r>
              <a:rPr lang="en-US" dirty="0" smtClean="0"/>
              <a:t>Lets check in </a:t>
            </a:r>
            <a:r>
              <a:rPr lang="en-US" dirty="0" err="1" smtClean="0"/>
              <a:t>spyder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814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advantage of the lambda operator can be seen when it is used in combination with the map() function.</a:t>
            </a:r>
          </a:p>
          <a:p>
            <a:r>
              <a:rPr lang="en-US" dirty="0"/>
              <a:t>map() is a function which takes two arguments:</a:t>
            </a:r>
          </a:p>
          <a:p>
            <a:endParaRPr lang="en-US" dirty="0"/>
          </a:p>
          <a:p>
            <a:r>
              <a:rPr lang="en-US" dirty="0"/>
              <a:t>r = map(</a:t>
            </a:r>
            <a:r>
              <a:rPr lang="en-US" dirty="0" err="1"/>
              <a:t>func</a:t>
            </a:r>
            <a:r>
              <a:rPr lang="en-US" dirty="0"/>
              <a:t>, </a:t>
            </a:r>
            <a:r>
              <a:rPr lang="en-US" dirty="0" err="1"/>
              <a:t>seq</a:t>
            </a:r>
            <a:r>
              <a:rPr lang="en-US" dirty="0" smtClean="0"/>
              <a:t>)</a:t>
            </a:r>
          </a:p>
          <a:p>
            <a:r>
              <a:rPr lang="en-US" dirty="0"/>
              <a:t>The first argument </a:t>
            </a:r>
            <a:r>
              <a:rPr lang="en-US" i="1" dirty="0" err="1"/>
              <a:t>func</a:t>
            </a:r>
            <a:r>
              <a:rPr lang="en-US" dirty="0"/>
              <a:t> is the name of a function and the second a sequence (e.g. a list) </a:t>
            </a:r>
            <a:r>
              <a:rPr lang="en-US" i="1" dirty="0"/>
              <a:t>seq</a:t>
            </a:r>
            <a:r>
              <a:rPr lang="en-US" dirty="0"/>
              <a:t>. </a:t>
            </a:r>
            <a:r>
              <a:rPr lang="en-US" i="1" dirty="0"/>
              <a:t>map()</a:t>
            </a:r>
            <a:r>
              <a:rPr lang="en-US" dirty="0"/>
              <a:t> applies the function </a:t>
            </a:r>
            <a:r>
              <a:rPr lang="en-US" i="1" dirty="0" err="1"/>
              <a:t>func</a:t>
            </a:r>
            <a:r>
              <a:rPr lang="en-US" dirty="0"/>
              <a:t> to all the elements of the sequence </a:t>
            </a:r>
            <a:r>
              <a:rPr lang="en-US" i="1" dirty="0"/>
              <a:t>seq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9916855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31043</TotalTime>
  <Words>1183</Words>
  <Application>Microsoft Office PowerPoint</Application>
  <PresentationFormat>Widescreen</PresentationFormat>
  <Paragraphs>132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1_Office Theme</vt:lpstr>
      <vt:lpstr>Office Theme</vt:lpstr>
      <vt:lpstr>Lecture 17: Introduction to Computer Programming Course - CS1010</vt:lpstr>
      <vt:lpstr>Announcements</vt:lpstr>
      <vt:lpstr>Goals for today</vt:lpstr>
      <vt:lpstr>Loops Review</vt:lpstr>
      <vt:lpstr>List Comprehensions</vt:lpstr>
      <vt:lpstr>Comparison</vt:lpstr>
      <vt:lpstr>Lambda</vt:lpstr>
      <vt:lpstr>Lambda</vt:lpstr>
      <vt:lpstr>Map function</vt:lpstr>
      <vt:lpstr>Filter</vt:lpstr>
      <vt:lpstr>Controlling the execution of loops</vt:lpstr>
      <vt:lpstr>Reading from files</vt:lpstr>
      <vt:lpstr>Create a .txt file and read it in Python</vt:lpstr>
      <vt:lpstr>Open a file</vt:lpstr>
      <vt:lpstr>Open file continued</vt:lpstr>
      <vt:lpstr>Mode Options</vt:lpstr>
      <vt:lpstr>Read a file</vt:lpstr>
      <vt:lpstr>Write a file</vt:lpstr>
      <vt:lpstr>Closing a file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513</cp:revision>
  <dcterms:created xsi:type="dcterms:W3CDTF">2019-02-04T15:19:36Z</dcterms:created>
  <dcterms:modified xsi:type="dcterms:W3CDTF">2019-03-25T21:19:23Z</dcterms:modified>
</cp:coreProperties>
</file>